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5"/>
  </p:notesMasterIdLst>
  <p:sldIdLst>
    <p:sldId id="257" r:id="rId2"/>
    <p:sldId id="260" r:id="rId3"/>
    <p:sldId id="259" r:id="rId4"/>
  </p:sldIdLst>
  <p:sldSz cx="15122525" cy="7921625"/>
  <p:notesSz cx="6858000" cy="9144000"/>
  <p:embeddedFontLst>
    <p:embeddedFont>
      <p:font typeface="Montserrat" charset="0"/>
      <p:regular r:id="rId6"/>
      <p:bold r:id="rId7"/>
      <p:italic r:id="rId8"/>
      <p:boldItalic r:id="rId9"/>
    </p:embeddedFont>
    <p:embeddedFont>
      <p:font typeface="Calibri" pitchFamily="34" charset="0"/>
      <p:regular r:id="rId10"/>
      <p:bold r:id="rId11"/>
      <p:italic r:id="rId12"/>
      <p:boldItalic r:id="rId13"/>
    </p:embeddedFont>
    <p:embeddedFont>
      <p:font typeface="Montserrat SemiBold" charset="0"/>
      <p:regular r:id="rId14"/>
      <p:bold r:id="rId15"/>
      <p:italic r:id="rId16"/>
      <p:boldItalic r:id="rId1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2472">
          <p15:clr>
            <a:srgbClr val="000000"/>
          </p15:clr>
        </p15:guide>
        <p15:guide id="2" pos="4763">
          <p15:clr>
            <a:srgbClr val="000000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3" roundtripDataSignature="AMtx7mh5DE3B+dlNoU9qvxgFzxfioBKb4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87529" autoAdjust="0"/>
  </p:normalViewPr>
  <p:slideViewPr>
    <p:cSldViewPr snapToGrid="0">
      <p:cViewPr>
        <p:scale>
          <a:sx n="98" d="100"/>
          <a:sy n="98" d="100"/>
        </p:scale>
        <p:origin x="-132" y="-180"/>
      </p:cViewPr>
      <p:guideLst>
        <p:guide orient="horz" pos="2472"/>
        <p:guide pos="476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3.fntdata"/><Relationship Id="rId13" Type="http://schemas.openxmlformats.org/officeDocument/2006/relationships/font" Target="fonts/font8.fntdata"/><Relationship Id="rId3" Type="http://schemas.openxmlformats.org/officeDocument/2006/relationships/slide" Target="slides/slide2.xml"/><Relationship Id="rId47" Type="http://schemas.openxmlformats.org/officeDocument/2006/relationships/tableStyles" Target="tableStyles.xml"/><Relationship Id="rId7" Type="http://schemas.openxmlformats.org/officeDocument/2006/relationships/font" Target="fonts/font2.fntdata"/><Relationship Id="rId12" Type="http://schemas.openxmlformats.org/officeDocument/2006/relationships/font" Target="fonts/font7.fntdata"/><Relationship Id="rId17" Type="http://schemas.openxmlformats.org/officeDocument/2006/relationships/font" Target="fonts/font12.fntdata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font" Target="fonts/font1.fntdata"/><Relationship Id="rId11" Type="http://schemas.openxmlformats.org/officeDocument/2006/relationships/font" Target="fonts/font6.fntdata"/><Relationship Id="rId45" Type="http://schemas.openxmlformats.org/officeDocument/2006/relationships/viewProps" Target="viewProps.xml"/><Relationship Id="rId5" Type="http://schemas.openxmlformats.org/officeDocument/2006/relationships/notesMaster" Target="notesMasters/notesMaster1.xml"/><Relationship Id="rId15" Type="http://schemas.openxmlformats.org/officeDocument/2006/relationships/font" Target="fonts/font10.fntdata"/><Relationship Id="rId10" Type="http://schemas.openxmlformats.org/officeDocument/2006/relationships/font" Target="fonts/font5.fntdata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font" Target="fonts/font4.fntdata"/><Relationship Id="rId14" Type="http://schemas.openxmlformats.org/officeDocument/2006/relationships/font" Target="fonts/font9.fntdata"/><Relationship Id="rId43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57163" y="685800"/>
            <a:ext cx="65436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MX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71119448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7ed7eb645d_0_5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5575" y="685800"/>
            <a:ext cx="65468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8" name="Google Shape;78;g7ed7eb645d_0_5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MX" sz="1100" b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Duración:</a:t>
            </a:r>
            <a:r>
              <a:rPr lang="es-MX" sz="11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11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2984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"/>
              <a:buChar char="●"/>
            </a:pPr>
            <a:r>
              <a:rPr lang="es-MX" sz="11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3 horas en vivo</a:t>
            </a:r>
            <a:endParaRPr sz="11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100" b="1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MX" sz="1100" b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Objetivo: </a:t>
            </a:r>
            <a:endParaRPr sz="1100" b="1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2984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"/>
              <a:buChar char="●"/>
            </a:pPr>
            <a:r>
              <a:rPr lang="es-MX" sz="11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Aclarar las dudas sobre los temas abordados en las sesiones y específicamente esclarecer los temas que permitan implementar los fixes en los proyectos.</a:t>
            </a:r>
            <a:endParaRPr sz="11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MX" sz="1100" b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Prework:</a:t>
            </a:r>
            <a:r>
              <a:rPr lang="es-MX" sz="11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11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2984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"/>
              <a:buChar char="●"/>
            </a:pPr>
            <a:r>
              <a:rPr lang="es-MX" sz="11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Los estudiantes deben compartir sus dudas por Slack, para que el experto conozca los temas que necesitan abordarse en el círculo de estudio.</a:t>
            </a:r>
            <a:endParaRPr sz="11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MX" sz="1100" b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Prioridad:</a:t>
            </a:r>
            <a:r>
              <a:rPr lang="es-MX" sz="11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11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2984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"/>
              <a:buChar char="●"/>
            </a:pPr>
            <a:r>
              <a:rPr lang="es-MX" sz="11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Esclarecer las dudas que inciden directamente en el desarrollo de los proyectos. Si existen dudas que no inciden sobre los proyectos, se dejarán para el final de la sesión.</a:t>
            </a:r>
            <a:endParaRPr sz="11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 i="1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bcc2e77c03_0_2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5575" y="685800"/>
            <a:ext cx="65468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" name="Google Shape;114;gbcc2e77c03_0_2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bcc2e77c03_0_6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55575" y="685800"/>
            <a:ext cx="65468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" name="Google Shape;101;gbcc2e77c03_0_6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g7ed7eb645d_0_1051"/>
          <p:cNvSpPr txBox="1">
            <a:spLocks noGrp="1"/>
          </p:cNvSpPr>
          <p:nvPr>
            <p:ph type="ctrTitle"/>
          </p:nvPr>
        </p:nvSpPr>
        <p:spPr>
          <a:xfrm>
            <a:off x="515509" y="1146737"/>
            <a:ext cx="14091599" cy="316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9pPr>
          </a:lstStyle>
          <a:p>
            <a:endParaRPr/>
          </a:p>
        </p:txBody>
      </p:sp>
      <p:sp>
        <p:nvSpPr>
          <p:cNvPr id="15" name="Google Shape;15;g7ed7eb645d_0_1051"/>
          <p:cNvSpPr txBox="1">
            <a:spLocks noGrp="1"/>
          </p:cNvSpPr>
          <p:nvPr>
            <p:ph type="subTitle" idx="1"/>
          </p:nvPr>
        </p:nvSpPr>
        <p:spPr>
          <a:xfrm>
            <a:off x="515496" y="4364902"/>
            <a:ext cx="14091599" cy="12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endParaRPr/>
          </a:p>
        </p:txBody>
      </p:sp>
      <p:sp>
        <p:nvSpPr>
          <p:cNvPr id="16" name="Google Shape;16;g7ed7eb645d_0_1051"/>
          <p:cNvSpPr txBox="1">
            <a:spLocks noGrp="1"/>
          </p:cNvSpPr>
          <p:nvPr>
            <p:ph type="sldNum" idx="12"/>
          </p:nvPr>
        </p:nvSpPr>
        <p:spPr>
          <a:xfrm>
            <a:off x="14011916" y="7181930"/>
            <a:ext cx="907500" cy="6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g7ed7eb645d_0_1086"/>
          <p:cNvSpPr txBox="1">
            <a:spLocks noGrp="1"/>
          </p:cNvSpPr>
          <p:nvPr>
            <p:ph type="title" hasCustomPrompt="1"/>
          </p:nvPr>
        </p:nvSpPr>
        <p:spPr>
          <a:xfrm>
            <a:off x="515496" y="1703569"/>
            <a:ext cx="14091599" cy="30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400"/>
              <a:buNone/>
              <a:defRPr sz="19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400"/>
              <a:buNone/>
              <a:defRPr sz="19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400"/>
              <a:buNone/>
              <a:defRPr sz="19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400"/>
              <a:buNone/>
              <a:defRPr sz="19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400"/>
              <a:buNone/>
              <a:defRPr sz="19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400"/>
              <a:buNone/>
              <a:defRPr sz="19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400"/>
              <a:buNone/>
              <a:defRPr sz="19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400"/>
              <a:buNone/>
              <a:defRPr sz="19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400"/>
              <a:buNone/>
              <a:defRPr sz="19400"/>
            </a:lvl9pPr>
          </a:lstStyle>
          <a:p>
            <a:r>
              <a:t>xx%</a:t>
            </a:r>
          </a:p>
        </p:txBody>
      </p:sp>
      <p:sp>
        <p:nvSpPr>
          <p:cNvPr id="50" name="Google Shape;50;g7ed7eb645d_0_1086"/>
          <p:cNvSpPr txBox="1">
            <a:spLocks noGrp="1"/>
          </p:cNvSpPr>
          <p:nvPr>
            <p:ph type="body" idx="1"/>
          </p:nvPr>
        </p:nvSpPr>
        <p:spPr>
          <a:xfrm>
            <a:off x="515496" y="4854816"/>
            <a:ext cx="14091599" cy="200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t" anchorCtr="0">
            <a:noAutofit/>
          </a:bodyPr>
          <a:lstStyle>
            <a:lvl1pPr marL="457200" lvl="0" indent="-4127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900"/>
              <a:buChar char="●"/>
              <a:defRPr/>
            </a:lvl1pPr>
            <a:lvl2pPr marL="914400" lvl="1" indent="-374650" algn="ctr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2300"/>
              <a:buChar char="○"/>
              <a:defRPr/>
            </a:lvl2pPr>
            <a:lvl3pPr marL="1371600" lvl="2" indent="-374650" algn="ctr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2300"/>
              <a:buChar char="■"/>
              <a:defRPr/>
            </a:lvl3pPr>
            <a:lvl4pPr marL="1828800" lvl="3" indent="-374650" algn="ctr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2300"/>
              <a:buChar char="●"/>
              <a:defRPr/>
            </a:lvl4pPr>
            <a:lvl5pPr marL="2286000" lvl="4" indent="-374650" algn="ctr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2300"/>
              <a:buChar char="○"/>
              <a:defRPr/>
            </a:lvl5pPr>
            <a:lvl6pPr marL="2743200" lvl="5" indent="-374650" algn="ctr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2300"/>
              <a:buChar char="■"/>
              <a:defRPr/>
            </a:lvl6pPr>
            <a:lvl7pPr marL="3200400" lvl="6" indent="-374650" algn="ctr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2300"/>
              <a:buChar char="●"/>
              <a:defRPr/>
            </a:lvl7pPr>
            <a:lvl8pPr marL="3657600" lvl="7" indent="-374650" algn="ctr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2300"/>
              <a:buChar char="○"/>
              <a:defRPr/>
            </a:lvl8pPr>
            <a:lvl9pPr marL="4114800" lvl="8" indent="-374650" algn="ctr">
              <a:lnSpc>
                <a:spcPct val="115000"/>
              </a:lnSpc>
              <a:spcBef>
                <a:spcPts val="2600"/>
              </a:spcBef>
              <a:spcAft>
                <a:spcPts val="2600"/>
              </a:spcAft>
              <a:buSzPts val="2300"/>
              <a:buChar char="■"/>
              <a:defRPr/>
            </a:lvl9pPr>
          </a:lstStyle>
          <a:p>
            <a:endParaRPr/>
          </a:p>
        </p:txBody>
      </p:sp>
      <p:sp>
        <p:nvSpPr>
          <p:cNvPr id="51" name="Google Shape;51;g7ed7eb645d_0_1086"/>
          <p:cNvSpPr txBox="1">
            <a:spLocks noGrp="1"/>
          </p:cNvSpPr>
          <p:nvPr>
            <p:ph type="sldNum" idx="12"/>
          </p:nvPr>
        </p:nvSpPr>
        <p:spPr>
          <a:xfrm>
            <a:off x="14011916" y="7181930"/>
            <a:ext cx="907500" cy="6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7ed7eb645d_0_1090"/>
          <p:cNvSpPr txBox="1">
            <a:spLocks noGrp="1"/>
          </p:cNvSpPr>
          <p:nvPr>
            <p:ph type="sldNum" idx="12"/>
          </p:nvPr>
        </p:nvSpPr>
        <p:spPr>
          <a:xfrm>
            <a:off x="14011916" y="7181930"/>
            <a:ext cx="907500" cy="6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bcc2e77c03_0_1034"/>
          <p:cNvSpPr txBox="1">
            <a:spLocks noGrp="1"/>
          </p:cNvSpPr>
          <p:nvPr>
            <p:ph type="title"/>
          </p:nvPr>
        </p:nvSpPr>
        <p:spPr>
          <a:xfrm>
            <a:off x="1109647" y="421391"/>
            <a:ext cx="2505600" cy="80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2900" b="1" i="0">
                <a:solidFill>
                  <a:srgbClr val="25282A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gbcc2e77c03_0_1034"/>
          <p:cNvSpPr txBox="1">
            <a:spLocks noGrp="1"/>
          </p:cNvSpPr>
          <p:nvPr>
            <p:ph type="body" idx="1"/>
          </p:nvPr>
        </p:nvSpPr>
        <p:spPr>
          <a:xfrm>
            <a:off x="1186867" y="2806267"/>
            <a:ext cx="12755400" cy="17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6600" b="0" i="0">
                <a:solidFill>
                  <a:srgbClr val="24272A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2300"/>
              <a:buNone/>
              <a:defRPr/>
            </a:lvl2pPr>
            <a:lvl3pPr marL="1371600" lvl="2" indent="-22860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2300"/>
              <a:buNone/>
              <a:defRPr/>
            </a:lvl3pPr>
            <a:lvl4pPr marL="1828800" lvl="3" indent="-22860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2300"/>
              <a:buNone/>
              <a:defRPr/>
            </a:lvl4pPr>
            <a:lvl5pPr marL="2286000" lvl="4" indent="-22860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2300"/>
              <a:buNone/>
              <a:defRPr/>
            </a:lvl5pPr>
            <a:lvl6pPr marL="2743200" lvl="5" indent="-22860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2300"/>
              <a:buNone/>
              <a:defRPr/>
            </a:lvl6pPr>
            <a:lvl7pPr marL="3200400" lvl="6" indent="-22860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2300"/>
              <a:buNone/>
              <a:defRPr/>
            </a:lvl7pPr>
            <a:lvl8pPr marL="3657600" lvl="7" indent="-22860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2300"/>
              <a:buNone/>
              <a:defRPr/>
            </a:lvl8pPr>
            <a:lvl9pPr marL="4114800" lvl="8" indent="-228600" algn="l">
              <a:lnSpc>
                <a:spcPct val="115000"/>
              </a:lnSpc>
              <a:spcBef>
                <a:spcPts val="2600"/>
              </a:spcBef>
              <a:spcAft>
                <a:spcPts val="2600"/>
              </a:spcAft>
              <a:buSzPts val="23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gbcc2e77c03_0_1034"/>
          <p:cNvSpPr txBox="1">
            <a:spLocks noGrp="1"/>
          </p:cNvSpPr>
          <p:nvPr>
            <p:ph type="ftr" idx="11"/>
          </p:nvPr>
        </p:nvSpPr>
        <p:spPr>
          <a:xfrm>
            <a:off x="5143886" y="7367111"/>
            <a:ext cx="4841400" cy="3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  <a:defRPr sz="23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  <a:defRPr sz="2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  <a:defRPr sz="2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  <a:defRPr sz="2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  <a:defRPr sz="2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  <a:defRPr sz="2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  <a:defRPr sz="2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  <a:defRPr sz="2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  <a:defRPr sz="2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" name="Google Shape;58;gbcc2e77c03_0_1034"/>
          <p:cNvSpPr txBox="1">
            <a:spLocks noGrp="1"/>
          </p:cNvSpPr>
          <p:nvPr>
            <p:ph type="dt" idx="10"/>
          </p:nvPr>
        </p:nvSpPr>
        <p:spPr>
          <a:xfrm>
            <a:off x="756453" y="7367111"/>
            <a:ext cx="3479400" cy="3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  <a:defRPr sz="23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  <a:defRPr sz="2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  <a:defRPr sz="2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  <a:defRPr sz="2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  <a:defRPr sz="2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  <a:defRPr sz="2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  <a:defRPr sz="2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  <a:defRPr sz="2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  <a:defRPr sz="2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" name="Google Shape;59;gbcc2e77c03_0_1034"/>
          <p:cNvSpPr txBox="1">
            <a:spLocks noGrp="1"/>
          </p:cNvSpPr>
          <p:nvPr>
            <p:ph type="sldNum" idx="12"/>
          </p:nvPr>
        </p:nvSpPr>
        <p:spPr>
          <a:xfrm>
            <a:off x="14767755" y="7641174"/>
            <a:ext cx="3462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3810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929497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810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929497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3810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929497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3810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929497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810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929497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810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92949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810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92949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810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92949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10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92949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810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 b="0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g7ed7eb645d_0_1058"/>
          <p:cNvSpPr txBox="1">
            <a:spLocks noGrp="1"/>
          </p:cNvSpPr>
          <p:nvPr>
            <p:ph type="title"/>
          </p:nvPr>
        </p:nvSpPr>
        <p:spPr>
          <a:xfrm>
            <a:off x="515496" y="685393"/>
            <a:ext cx="14091599" cy="8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g7ed7eb645d_0_1058"/>
          <p:cNvSpPr txBox="1">
            <a:spLocks noGrp="1"/>
          </p:cNvSpPr>
          <p:nvPr>
            <p:ph type="body" idx="1"/>
          </p:nvPr>
        </p:nvSpPr>
        <p:spPr>
          <a:xfrm>
            <a:off x="515496" y="1774954"/>
            <a:ext cx="14091599" cy="52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t" anchorCtr="0">
            <a:noAutofit/>
          </a:bodyPr>
          <a:lstStyle>
            <a:lvl1pPr marL="457200" lvl="0" indent="-412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900"/>
              <a:buChar char="●"/>
              <a:defRPr/>
            </a:lvl1pPr>
            <a:lvl2pPr marL="914400" lvl="1" indent="-37465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2300"/>
              <a:buChar char="○"/>
              <a:defRPr/>
            </a:lvl2pPr>
            <a:lvl3pPr marL="1371600" lvl="2" indent="-37465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2300"/>
              <a:buChar char="■"/>
              <a:defRPr/>
            </a:lvl3pPr>
            <a:lvl4pPr marL="1828800" lvl="3" indent="-37465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2300"/>
              <a:buChar char="●"/>
              <a:defRPr/>
            </a:lvl4pPr>
            <a:lvl5pPr marL="2286000" lvl="4" indent="-37465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2300"/>
              <a:buChar char="○"/>
              <a:defRPr/>
            </a:lvl5pPr>
            <a:lvl6pPr marL="2743200" lvl="5" indent="-37465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2300"/>
              <a:buChar char="■"/>
              <a:defRPr/>
            </a:lvl6pPr>
            <a:lvl7pPr marL="3200400" lvl="6" indent="-37465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2300"/>
              <a:buChar char="●"/>
              <a:defRPr/>
            </a:lvl7pPr>
            <a:lvl8pPr marL="3657600" lvl="7" indent="-37465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2300"/>
              <a:buChar char="○"/>
              <a:defRPr/>
            </a:lvl8pPr>
            <a:lvl9pPr marL="4114800" lvl="8" indent="-374650" algn="l">
              <a:lnSpc>
                <a:spcPct val="115000"/>
              </a:lnSpc>
              <a:spcBef>
                <a:spcPts val="2600"/>
              </a:spcBef>
              <a:spcAft>
                <a:spcPts val="2600"/>
              </a:spcAft>
              <a:buSzPts val="2300"/>
              <a:buChar char="■"/>
              <a:defRPr/>
            </a:lvl9pPr>
          </a:lstStyle>
          <a:p>
            <a:endParaRPr/>
          </a:p>
        </p:txBody>
      </p:sp>
      <p:sp>
        <p:nvSpPr>
          <p:cNvPr id="20" name="Google Shape;20;g7ed7eb645d_0_1058"/>
          <p:cNvSpPr txBox="1">
            <a:spLocks noGrp="1"/>
          </p:cNvSpPr>
          <p:nvPr>
            <p:ph type="sldNum" idx="12"/>
          </p:nvPr>
        </p:nvSpPr>
        <p:spPr>
          <a:xfrm>
            <a:off x="14011916" y="7181930"/>
            <a:ext cx="907500" cy="6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g7ed7eb645d_0_1055"/>
          <p:cNvSpPr txBox="1">
            <a:spLocks noGrp="1"/>
          </p:cNvSpPr>
          <p:nvPr>
            <p:ph type="title"/>
          </p:nvPr>
        </p:nvSpPr>
        <p:spPr>
          <a:xfrm>
            <a:off x="515496" y="3312575"/>
            <a:ext cx="14091599" cy="129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9pPr>
          </a:lstStyle>
          <a:p>
            <a:endParaRPr/>
          </a:p>
        </p:txBody>
      </p:sp>
      <p:sp>
        <p:nvSpPr>
          <p:cNvPr id="23" name="Google Shape;23;g7ed7eb645d_0_1055"/>
          <p:cNvSpPr txBox="1">
            <a:spLocks noGrp="1"/>
          </p:cNvSpPr>
          <p:nvPr>
            <p:ph type="sldNum" idx="12"/>
          </p:nvPr>
        </p:nvSpPr>
        <p:spPr>
          <a:xfrm>
            <a:off x="14011916" y="7181930"/>
            <a:ext cx="907500" cy="6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g7ed7eb645d_0_1062"/>
          <p:cNvSpPr txBox="1">
            <a:spLocks noGrp="1"/>
          </p:cNvSpPr>
          <p:nvPr>
            <p:ph type="title"/>
          </p:nvPr>
        </p:nvSpPr>
        <p:spPr>
          <a:xfrm>
            <a:off x="515496" y="685393"/>
            <a:ext cx="14091599" cy="8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g7ed7eb645d_0_1062"/>
          <p:cNvSpPr txBox="1">
            <a:spLocks noGrp="1"/>
          </p:cNvSpPr>
          <p:nvPr>
            <p:ph type="body" idx="1"/>
          </p:nvPr>
        </p:nvSpPr>
        <p:spPr>
          <a:xfrm>
            <a:off x="515496" y="1774954"/>
            <a:ext cx="6615000" cy="52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t" anchorCtr="0">
            <a:noAutofit/>
          </a:bodyPr>
          <a:lstStyle>
            <a:lvl1pPr marL="457200" lvl="0" indent="-3746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Char char="●"/>
              <a:defRPr sz="2300"/>
            </a:lvl1pPr>
            <a:lvl2pPr marL="914400" lvl="1" indent="-34925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1900"/>
              <a:buChar char="○"/>
              <a:defRPr sz="1900"/>
            </a:lvl2pPr>
            <a:lvl3pPr marL="1371600" lvl="2" indent="-34925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1900"/>
              <a:buChar char="■"/>
              <a:defRPr sz="1900"/>
            </a:lvl3pPr>
            <a:lvl4pPr marL="1828800" lvl="3" indent="-34925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1900"/>
              <a:buChar char="●"/>
              <a:defRPr sz="1900"/>
            </a:lvl4pPr>
            <a:lvl5pPr marL="2286000" lvl="4" indent="-34925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1900"/>
              <a:buChar char="○"/>
              <a:defRPr sz="1900"/>
            </a:lvl5pPr>
            <a:lvl6pPr marL="2743200" lvl="5" indent="-34925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1900"/>
              <a:buChar char="■"/>
              <a:defRPr sz="1900"/>
            </a:lvl6pPr>
            <a:lvl7pPr marL="3200400" lvl="6" indent="-34925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1900"/>
              <a:buChar char="●"/>
              <a:defRPr sz="1900"/>
            </a:lvl7pPr>
            <a:lvl8pPr marL="3657600" lvl="7" indent="-34925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1900"/>
              <a:buChar char="○"/>
              <a:defRPr sz="1900"/>
            </a:lvl8pPr>
            <a:lvl9pPr marL="4114800" lvl="8" indent="-349250" algn="l">
              <a:lnSpc>
                <a:spcPct val="115000"/>
              </a:lnSpc>
              <a:spcBef>
                <a:spcPts val="2600"/>
              </a:spcBef>
              <a:spcAft>
                <a:spcPts val="2600"/>
              </a:spcAft>
              <a:buSzPts val="1900"/>
              <a:buChar char="■"/>
              <a:defRPr sz="1900"/>
            </a:lvl9pPr>
          </a:lstStyle>
          <a:p>
            <a:endParaRPr/>
          </a:p>
        </p:txBody>
      </p:sp>
      <p:sp>
        <p:nvSpPr>
          <p:cNvPr id="27" name="Google Shape;27;g7ed7eb645d_0_1062"/>
          <p:cNvSpPr txBox="1">
            <a:spLocks noGrp="1"/>
          </p:cNvSpPr>
          <p:nvPr>
            <p:ph type="body" idx="2"/>
          </p:nvPr>
        </p:nvSpPr>
        <p:spPr>
          <a:xfrm>
            <a:off x="7991917" y="1774954"/>
            <a:ext cx="6615000" cy="52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t" anchorCtr="0">
            <a:noAutofit/>
          </a:bodyPr>
          <a:lstStyle>
            <a:lvl1pPr marL="457200" lvl="0" indent="-3746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Char char="●"/>
              <a:defRPr sz="2300"/>
            </a:lvl1pPr>
            <a:lvl2pPr marL="914400" lvl="1" indent="-34925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1900"/>
              <a:buChar char="○"/>
              <a:defRPr sz="1900"/>
            </a:lvl2pPr>
            <a:lvl3pPr marL="1371600" lvl="2" indent="-34925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1900"/>
              <a:buChar char="■"/>
              <a:defRPr sz="1900"/>
            </a:lvl3pPr>
            <a:lvl4pPr marL="1828800" lvl="3" indent="-34925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1900"/>
              <a:buChar char="●"/>
              <a:defRPr sz="1900"/>
            </a:lvl4pPr>
            <a:lvl5pPr marL="2286000" lvl="4" indent="-34925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1900"/>
              <a:buChar char="○"/>
              <a:defRPr sz="1900"/>
            </a:lvl5pPr>
            <a:lvl6pPr marL="2743200" lvl="5" indent="-34925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1900"/>
              <a:buChar char="■"/>
              <a:defRPr sz="1900"/>
            </a:lvl6pPr>
            <a:lvl7pPr marL="3200400" lvl="6" indent="-34925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1900"/>
              <a:buChar char="●"/>
              <a:defRPr sz="1900"/>
            </a:lvl7pPr>
            <a:lvl8pPr marL="3657600" lvl="7" indent="-34925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1900"/>
              <a:buChar char="○"/>
              <a:defRPr sz="1900"/>
            </a:lvl8pPr>
            <a:lvl9pPr marL="4114800" lvl="8" indent="-349250" algn="l">
              <a:lnSpc>
                <a:spcPct val="115000"/>
              </a:lnSpc>
              <a:spcBef>
                <a:spcPts val="2600"/>
              </a:spcBef>
              <a:spcAft>
                <a:spcPts val="2600"/>
              </a:spcAft>
              <a:buSzPts val="1900"/>
              <a:buChar char="■"/>
              <a:defRPr sz="1900"/>
            </a:lvl9pPr>
          </a:lstStyle>
          <a:p>
            <a:endParaRPr/>
          </a:p>
        </p:txBody>
      </p:sp>
      <p:sp>
        <p:nvSpPr>
          <p:cNvPr id="28" name="Google Shape;28;g7ed7eb645d_0_1062"/>
          <p:cNvSpPr txBox="1">
            <a:spLocks noGrp="1"/>
          </p:cNvSpPr>
          <p:nvPr>
            <p:ph type="sldNum" idx="12"/>
          </p:nvPr>
        </p:nvSpPr>
        <p:spPr>
          <a:xfrm>
            <a:off x="14011916" y="7181930"/>
            <a:ext cx="907500" cy="6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g7ed7eb645d_0_1067"/>
          <p:cNvSpPr txBox="1">
            <a:spLocks noGrp="1"/>
          </p:cNvSpPr>
          <p:nvPr>
            <p:ph type="title"/>
          </p:nvPr>
        </p:nvSpPr>
        <p:spPr>
          <a:xfrm>
            <a:off x="515496" y="685393"/>
            <a:ext cx="14091599" cy="8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g7ed7eb645d_0_1067"/>
          <p:cNvSpPr txBox="1">
            <a:spLocks noGrp="1"/>
          </p:cNvSpPr>
          <p:nvPr>
            <p:ph type="sldNum" idx="12"/>
          </p:nvPr>
        </p:nvSpPr>
        <p:spPr>
          <a:xfrm>
            <a:off x="14011916" y="7181930"/>
            <a:ext cx="907500" cy="6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g7ed7eb645d_0_1070"/>
          <p:cNvSpPr txBox="1">
            <a:spLocks noGrp="1"/>
          </p:cNvSpPr>
          <p:nvPr>
            <p:ph type="title"/>
          </p:nvPr>
        </p:nvSpPr>
        <p:spPr>
          <a:xfrm>
            <a:off x="515496" y="855693"/>
            <a:ext cx="4644000" cy="116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endParaRPr/>
          </a:p>
        </p:txBody>
      </p:sp>
      <p:sp>
        <p:nvSpPr>
          <p:cNvPr id="34" name="Google Shape;34;g7ed7eb645d_0_1070"/>
          <p:cNvSpPr txBox="1">
            <a:spLocks noGrp="1"/>
          </p:cNvSpPr>
          <p:nvPr>
            <p:ph type="body" idx="1"/>
          </p:nvPr>
        </p:nvSpPr>
        <p:spPr>
          <a:xfrm>
            <a:off x="515496" y="2140156"/>
            <a:ext cx="4644000" cy="489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t" anchorCtr="0">
            <a:noAutofit/>
          </a:bodyPr>
          <a:lstStyle>
            <a:lvl1pPr marL="457200" lvl="0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4925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1900"/>
              <a:buChar char="○"/>
              <a:defRPr sz="1900"/>
            </a:lvl2pPr>
            <a:lvl3pPr marL="1371600" lvl="2" indent="-34925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1900"/>
              <a:buChar char="■"/>
              <a:defRPr sz="1900"/>
            </a:lvl3pPr>
            <a:lvl4pPr marL="1828800" lvl="3" indent="-34925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1900"/>
              <a:buChar char="●"/>
              <a:defRPr sz="1900"/>
            </a:lvl4pPr>
            <a:lvl5pPr marL="2286000" lvl="4" indent="-34925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1900"/>
              <a:buChar char="○"/>
              <a:defRPr sz="1900"/>
            </a:lvl5pPr>
            <a:lvl6pPr marL="2743200" lvl="5" indent="-34925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1900"/>
              <a:buChar char="■"/>
              <a:defRPr sz="1900"/>
            </a:lvl6pPr>
            <a:lvl7pPr marL="3200400" lvl="6" indent="-34925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1900"/>
              <a:buChar char="●"/>
              <a:defRPr sz="1900"/>
            </a:lvl7pPr>
            <a:lvl8pPr marL="3657600" lvl="7" indent="-34925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1900"/>
              <a:buChar char="○"/>
              <a:defRPr sz="1900"/>
            </a:lvl8pPr>
            <a:lvl9pPr marL="4114800" lvl="8" indent="-349250" algn="l">
              <a:lnSpc>
                <a:spcPct val="115000"/>
              </a:lnSpc>
              <a:spcBef>
                <a:spcPts val="2600"/>
              </a:spcBef>
              <a:spcAft>
                <a:spcPts val="2600"/>
              </a:spcAft>
              <a:buSzPts val="1900"/>
              <a:buChar char="■"/>
              <a:defRPr sz="1900"/>
            </a:lvl9pPr>
          </a:lstStyle>
          <a:p>
            <a:endParaRPr/>
          </a:p>
        </p:txBody>
      </p:sp>
      <p:sp>
        <p:nvSpPr>
          <p:cNvPr id="35" name="Google Shape;35;g7ed7eb645d_0_1070"/>
          <p:cNvSpPr txBox="1">
            <a:spLocks noGrp="1"/>
          </p:cNvSpPr>
          <p:nvPr>
            <p:ph type="sldNum" idx="12"/>
          </p:nvPr>
        </p:nvSpPr>
        <p:spPr>
          <a:xfrm>
            <a:off x="14011916" y="7181930"/>
            <a:ext cx="907500" cy="6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g7ed7eb645d_0_1074"/>
          <p:cNvSpPr txBox="1">
            <a:spLocks noGrp="1"/>
          </p:cNvSpPr>
          <p:nvPr>
            <p:ph type="title"/>
          </p:nvPr>
        </p:nvSpPr>
        <p:spPr>
          <a:xfrm>
            <a:off x="810785" y="693287"/>
            <a:ext cx="10531200" cy="63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800"/>
              <a:buNone/>
              <a:defRPr sz="7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800"/>
              <a:buNone/>
              <a:defRPr sz="7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800"/>
              <a:buNone/>
              <a:defRPr sz="7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800"/>
              <a:buNone/>
              <a:defRPr sz="7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800"/>
              <a:buNone/>
              <a:defRPr sz="7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800"/>
              <a:buNone/>
              <a:defRPr sz="7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800"/>
              <a:buNone/>
              <a:defRPr sz="7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800"/>
              <a:buNone/>
              <a:defRPr sz="7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800"/>
              <a:buNone/>
              <a:defRPr sz="7800"/>
            </a:lvl9pPr>
          </a:lstStyle>
          <a:p>
            <a:endParaRPr/>
          </a:p>
        </p:txBody>
      </p:sp>
      <p:sp>
        <p:nvSpPr>
          <p:cNvPr id="38" name="Google Shape;38;g7ed7eb645d_0_1074"/>
          <p:cNvSpPr txBox="1">
            <a:spLocks noGrp="1"/>
          </p:cNvSpPr>
          <p:nvPr>
            <p:ph type="sldNum" idx="12"/>
          </p:nvPr>
        </p:nvSpPr>
        <p:spPr>
          <a:xfrm>
            <a:off x="14011916" y="7181930"/>
            <a:ext cx="907500" cy="6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g7ed7eb645d_0_1077"/>
          <p:cNvSpPr/>
          <p:nvPr/>
        </p:nvSpPr>
        <p:spPr>
          <a:xfrm>
            <a:off x="7561263" y="-193"/>
            <a:ext cx="7561200" cy="7921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47725" tIns="147725" rIns="147725" bIns="147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g7ed7eb645d_0_1077"/>
          <p:cNvSpPr txBox="1">
            <a:spLocks noGrp="1"/>
          </p:cNvSpPr>
          <p:nvPr>
            <p:ph type="title"/>
          </p:nvPr>
        </p:nvSpPr>
        <p:spPr>
          <a:xfrm>
            <a:off x="439089" y="1899242"/>
            <a:ext cx="6690000" cy="22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9pPr>
          </a:lstStyle>
          <a:p>
            <a:endParaRPr/>
          </a:p>
        </p:txBody>
      </p:sp>
      <p:sp>
        <p:nvSpPr>
          <p:cNvPr id="42" name="Google Shape;42;g7ed7eb645d_0_1077"/>
          <p:cNvSpPr txBox="1">
            <a:spLocks noGrp="1"/>
          </p:cNvSpPr>
          <p:nvPr>
            <p:ph type="subTitle" idx="1"/>
          </p:nvPr>
        </p:nvSpPr>
        <p:spPr>
          <a:xfrm>
            <a:off x="439089" y="4317082"/>
            <a:ext cx="6690000" cy="19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9pPr>
          </a:lstStyle>
          <a:p>
            <a:endParaRPr/>
          </a:p>
        </p:txBody>
      </p:sp>
      <p:sp>
        <p:nvSpPr>
          <p:cNvPr id="43" name="Google Shape;43;g7ed7eb645d_0_1077"/>
          <p:cNvSpPr txBox="1">
            <a:spLocks noGrp="1"/>
          </p:cNvSpPr>
          <p:nvPr>
            <p:ph type="body" idx="2"/>
          </p:nvPr>
        </p:nvSpPr>
        <p:spPr>
          <a:xfrm>
            <a:off x="8169041" y="1115165"/>
            <a:ext cx="6345600" cy="56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ctr" anchorCtr="0">
            <a:noAutofit/>
          </a:bodyPr>
          <a:lstStyle>
            <a:lvl1pPr marL="457200" lvl="0" indent="-412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900"/>
              <a:buChar char="●"/>
              <a:defRPr/>
            </a:lvl1pPr>
            <a:lvl2pPr marL="914400" lvl="1" indent="-37465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2300"/>
              <a:buChar char="○"/>
              <a:defRPr/>
            </a:lvl2pPr>
            <a:lvl3pPr marL="1371600" lvl="2" indent="-37465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2300"/>
              <a:buChar char="■"/>
              <a:defRPr/>
            </a:lvl3pPr>
            <a:lvl4pPr marL="1828800" lvl="3" indent="-37465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2300"/>
              <a:buChar char="●"/>
              <a:defRPr/>
            </a:lvl4pPr>
            <a:lvl5pPr marL="2286000" lvl="4" indent="-37465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2300"/>
              <a:buChar char="○"/>
              <a:defRPr/>
            </a:lvl5pPr>
            <a:lvl6pPr marL="2743200" lvl="5" indent="-37465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2300"/>
              <a:buChar char="■"/>
              <a:defRPr/>
            </a:lvl6pPr>
            <a:lvl7pPr marL="3200400" lvl="6" indent="-37465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2300"/>
              <a:buChar char="●"/>
              <a:defRPr/>
            </a:lvl7pPr>
            <a:lvl8pPr marL="3657600" lvl="7" indent="-374650" algn="l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2300"/>
              <a:buChar char="○"/>
              <a:defRPr/>
            </a:lvl8pPr>
            <a:lvl9pPr marL="4114800" lvl="8" indent="-374650" algn="l">
              <a:lnSpc>
                <a:spcPct val="115000"/>
              </a:lnSpc>
              <a:spcBef>
                <a:spcPts val="2600"/>
              </a:spcBef>
              <a:spcAft>
                <a:spcPts val="2600"/>
              </a:spcAft>
              <a:buSzPts val="2300"/>
              <a:buChar char="■"/>
              <a:defRPr/>
            </a:lvl9pPr>
          </a:lstStyle>
          <a:p>
            <a:endParaRPr/>
          </a:p>
        </p:txBody>
      </p:sp>
      <p:sp>
        <p:nvSpPr>
          <p:cNvPr id="44" name="Google Shape;44;g7ed7eb645d_0_1077"/>
          <p:cNvSpPr txBox="1">
            <a:spLocks noGrp="1"/>
          </p:cNvSpPr>
          <p:nvPr>
            <p:ph type="sldNum" idx="12"/>
          </p:nvPr>
        </p:nvSpPr>
        <p:spPr>
          <a:xfrm>
            <a:off x="14011916" y="7181930"/>
            <a:ext cx="907500" cy="6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g7ed7eb645d_0_1083"/>
          <p:cNvSpPr txBox="1">
            <a:spLocks noGrp="1"/>
          </p:cNvSpPr>
          <p:nvPr>
            <p:ph type="body" idx="1"/>
          </p:nvPr>
        </p:nvSpPr>
        <p:spPr>
          <a:xfrm>
            <a:off x="515496" y="6515608"/>
            <a:ext cx="9921000" cy="9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1pPr>
          </a:lstStyle>
          <a:p>
            <a:endParaRPr/>
          </a:p>
        </p:txBody>
      </p:sp>
      <p:sp>
        <p:nvSpPr>
          <p:cNvPr id="47" name="Google Shape;47;g7ed7eb645d_0_1083"/>
          <p:cNvSpPr txBox="1">
            <a:spLocks noGrp="1"/>
          </p:cNvSpPr>
          <p:nvPr>
            <p:ph type="sldNum" idx="12"/>
          </p:nvPr>
        </p:nvSpPr>
        <p:spPr>
          <a:xfrm>
            <a:off x="14011916" y="7181930"/>
            <a:ext cx="907500" cy="6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g7ed7eb645d_0_1047"/>
          <p:cNvSpPr txBox="1">
            <a:spLocks noGrp="1"/>
          </p:cNvSpPr>
          <p:nvPr>
            <p:ph type="title"/>
          </p:nvPr>
        </p:nvSpPr>
        <p:spPr>
          <a:xfrm>
            <a:off x="515496" y="685393"/>
            <a:ext cx="14091599" cy="8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g7ed7eb645d_0_1047"/>
          <p:cNvSpPr txBox="1">
            <a:spLocks noGrp="1"/>
          </p:cNvSpPr>
          <p:nvPr>
            <p:ph type="body" idx="1"/>
          </p:nvPr>
        </p:nvSpPr>
        <p:spPr>
          <a:xfrm>
            <a:off x="515496" y="1774954"/>
            <a:ext cx="14091599" cy="52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t" anchorCtr="0">
            <a:noAutofit/>
          </a:bodyPr>
          <a:lstStyle>
            <a:lvl1pPr marL="457200" marR="0" lvl="0" indent="-412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900"/>
              <a:buFont typeface="Arial"/>
              <a:buChar char="●"/>
              <a:defRPr sz="2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74650" algn="l" rtl="0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Arial"/>
              <a:buChar char="○"/>
              <a:defRPr sz="2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74650" algn="l" rtl="0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Arial"/>
              <a:buChar char="■"/>
              <a:defRPr sz="2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74650" algn="l" rtl="0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Arial"/>
              <a:buChar char="●"/>
              <a:defRPr sz="2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74650" algn="l" rtl="0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Arial"/>
              <a:buChar char="○"/>
              <a:defRPr sz="2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74650" algn="l" rtl="0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Arial"/>
              <a:buChar char="■"/>
              <a:defRPr sz="2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74650" algn="l" rtl="0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Arial"/>
              <a:buChar char="●"/>
              <a:defRPr sz="2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74650" algn="l" rtl="0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Arial"/>
              <a:buChar char="○"/>
              <a:defRPr sz="2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74650" algn="l" rtl="0">
              <a:lnSpc>
                <a:spcPct val="115000"/>
              </a:lnSpc>
              <a:spcBef>
                <a:spcPts val="2600"/>
              </a:spcBef>
              <a:spcAft>
                <a:spcPts val="2600"/>
              </a:spcAft>
              <a:buClr>
                <a:schemeClr val="dk2"/>
              </a:buClr>
              <a:buSzPts val="2300"/>
              <a:buFont typeface="Arial"/>
              <a:buChar char="■"/>
              <a:defRPr sz="2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g7ed7eb645d_0_1047"/>
          <p:cNvSpPr txBox="1">
            <a:spLocks noGrp="1"/>
          </p:cNvSpPr>
          <p:nvPr>
            <p:ph type="sldNum" idx="12"/>
          </p:nvPr>
        </p:nvSpPr>
        <p:spPr>
          <a:xfrm>
            <a:off x="14011916" y="7181930"/>
            <a:ext cx="907500" cy="6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6A39"/>
        </a:solid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g7ed7eb645d_0_548"/>
          <p:cNvPicPr preferRelativeResize="0"/>
          <p:nvPr/>
        </p:nvPicPr>
        <p:blipFill rotWithShape="1">
          <a:blip r:embed="rId3">
            <a:alphaModFix amt="50000"/>
          </a:blip>
          <a:srcRect l="18" t="12445" r="9862" b="6948"/>
          <a:stretch/>
        </p:blipFill>
        <p:spPr>
          <a:xfrm>
            <a:off x="5728925" y="0"/>
            <a:ext cx="9393597" cy="7921626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g7ed7eb645d_0_548"/>
          <p:cNvSpPr txBox="1"/>
          <p:nvPr/>
        </p:nvSpPr>
        <p:spPr>
          <a:xfrm>
            <a:off x="1131995" y="1157590"/>
            <a:ext cx="11401892" cy="3891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Arial"/>
              <a:buNone/>
            </a:pPr>
            <a:r>
              <a:rPr lang="es-MX" sz="6500" b="1" dirty="0" smtClean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API REST para gestionar el almacenamiento y distribución de tarjetas Bancarias</a:t>
            </a:r>
            <a:endParaRPr sz="6500" b="1" i="0" u="none" strike="noStrike" cap="none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2" name="Google Shape;82;g7ed7eb645d_0_548"/>
          <p:cNvSpPr txBox="1"/>
          <p:nvPr/>
        </p:nvSpPr>
        <p:spPr>
          <a:xfrm>
            <a:off x="1298678" y="7052491"/>
            <a:ext cx="64851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s-MX" sz="3200" dirty="0" smtClean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Marco Antonio Gálvez</a:t>
            </a:r>
            <a:endParaRPr sz="3200" b="0" i="0" u="none" strike="noStrike" cap="none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83" name="Google Shape;83;g7ed7eb645d_0_548"/>
          <p:cNvCxnSpPr/>
          <p:nvPr/>
        </p:nvCxnSpPr>
        <p:spPr>
          <a:xfrm>
            <a:off x="5655525" y="5160125"/>
            <a:ext cx="19062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85" name="Google Shape;85;g7ed7eb645d_0_54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flipH="1">
            <a:off x="607160" y="4925971"/>
            <a:ext cx="182144" cy="25532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6" name="Google Shape;86;g7ed7eb645d_0_548"/>
          <p:cNvCxnSpPr/>
          <p:nvPr/>
        </p:nvCxnSpPr>
        <p:spPr>
          <a:xfrm>
            <a:off x="1298678" y="5173464"/>
            <a:ext cx="2896804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87" name="Google Shape;87;g7ed7eb645d_0_54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2240000" y="6300000"/>
            <a:ext cx="2520001" cy="138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6A39"/>
        </a:solidFill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gbcc2e77c03_0_259"/>
          <p:cNvPicPr preferRelativeResize="0"/>
          <p:nvPr/>
        </p:nvPicPr>
        <p:blipFill rotWithShape="1">
          <a:blip r:embed="rId3">
            <a:alphaModFix amt="50000"/>
          </a:blip>
          <a:srcRect t="199" b="208"/>
          <a:stretch/>
        </p:blipFill>
        <p:spPr>
          <a:xfrm>
            <a:off x="4194263" y="798681"/>
            <a:ext cx="6734006" cy="63242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gbcc2e77c03_0_25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80700" y="6904567"/>
            <a:ext cx="1430575" cy="1263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gbcc2e77c03_0_25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2350777" y="615238"/>
            <a:ext cx="1620000" cy="64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2" t="6274" b="5831"/>
          <a:stretch/>
        </p:blipFill>
        <p:spPr bwMode="auto">
          <a:xfrm>
            <a:off x="322655" y="4197166"/>
            <a:ext cx="6159875" cy="34675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20" b="6256"/>
          <a:stretch/>
        </p:blipFill>
        <p:spPr bwMode="auto">
          <a:xfrm>
            <a:off x="7304671" y="4197166"/>
            <a:ext cx="7299072" cy="34675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06" b="5928"/>
          <a:stretch/>
        </p:blipFill>
        <p:spPr bwMode="auto">
          <a:xfrm>
            <a:off x="3155279" y="155643"/>
            <a:ext cx="7798928" cy="372734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3" name="Google Shape;103;gbcc2e77c03_0_645"/>
          <p:cNvCxnSpPr/>
          <p:nvPr/>
        </p:nvCxnSpPr>
        <p:spPr>
          <a:xfrm>
            <a:off x="14475844" y="-11"/>
            <a:ext cx="0" cy="3877500"/>
          </a:xfrm>
          <a:prstGeom prst="straightConnector1">
            <a:avLst/>
          </a:prstGeom>
          <a:noFill/>
          <a:ln w="19050" cap="flat" cmpd="sng">
            <a:solidFill>
              <a:srgbClr val="FF6A3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4" name="Google Shape;104;gbcc2e77c03_0_645"/>
          <p:cNvCxnSpPr/>
          <p:nvPr/>
        </p:nvCxnSpPr>
        <p:spPr>
          <a:xfrm>
            <a:off x="14475850" y="6859925"/>
            <a:ext cx="0" cy="1061700"/>
          </a:xfrm>
          <a:prstGeom prst="straightConnector1">
            <a:avLst/>
          </a:prstGeom>
          <a:noFill/>
          <a:ln w="19050" cap="flat" cmpd="sng">
            <a:solidFill>
              <a:srgbClr val="FF6A39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05" name="Google Shape;105;gbcc2e77c03_0_6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8500" y="709642"/>
            <a:ext cx="1430575" cy="126308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gbcc2e77c03_0_645"/>
          <p:cNvSpPr txBox="1"/>
          <p:nvPr/>
        </p:nvSpPr>
        <p:spPr>
          <a:xfrm rot="-5400000">
            <a:off x="12971200" y="5038125"/>
            <a:ext cx="3009300" cy="6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s-MX" sz="2300" b="0" i="0" u="none" strike="noStrike" cap="none">
                <a:solidFill>
                  <a:srgbClr val="D8D8D8"/>
                </a:solidFill>
                <a:latin typeface="Montserrat"/>
                <a:ea typeface="Montserrat"/>
                <a:cs typeface="Montserrat"/>
                <a:sym typeface="Montserrat"/>
              </a:rPr>
              <a:t>Objetivos </a:t>
            </a:r>
            <a:endParaRPr sz="2300" b="0" i="0" u="none" strike="noStrike" cap="none">
              <a:solidFill>
                <a:srgbClr val="D8D8D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7" name="Google Shape;107;gbcc2e77c03_0_645"/>
          <p:cNvSpPr txBox="1"/>
          <p:nvPr/>
        </p:nvSpPr>
        <p:spPr>
          <a:xfrm>
            <a:off x="4111575" y="2357125"/>
            <a:ext cx="9347100" cy="46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t" anchorCtr="0">
            <a:noAutofit/>
          </a:bodyPr>
          <a:lstStyle/>
          <a:p>
            <a:pPr marL="457200" marR="0" lvl="0" indent="-425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A39"/>
              </a:buClr>
              <a:buSzPts val="3100"/>
              <a:buFont typeface="Montserrat SemiBold"/>
              <a:buChar char="●"/>
            </a:pPr>
            <a:r>
              <a:rPr lang="es-MX" sz="3100" dirty="0" smtClean="0">
                <a:solidFill>
                  <a:srgbClr val="1B1C1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Asignar una ubicación para cada paquete.</a:t>
            </a:r>
          </a:p>
          <a:p>
            <a:pPr marL="3175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A39"/>
              </a:buClr>
              <a:buSzPts val="3100"/>
            </a:pPr>
            <a:endParaRPr sz="3100" b="0" i="0" u="none" strike="noStrike" cap="none" dirty="0">
              <a:solidFill>
                <a:srgbClr val="1B1C1F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457200" lvl="0" indent="-425450">
              <a:buClr>
                <a:srgbClr val="FF6A39"/>
              </a:buClr>
              <a:buSzPts val="3100"/>
              <a:buFont typeface="Montserrat SemiBold"/>
              <a:buChar char="●"/>
            </a:pPr>
            <a:r>
              <a:rPr lang="es-MX" sz="3100" dirty="0" smtClean="0">
                <a:solidFill>
                  <a:srgbClr val="1B1C1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Buscar paquetes </a:t>
            </a:r>
            <a:r>
              <a:rPr lang="es-MX" sz="3100" dirty="0">
                <a:solidFill>
                  <a:srgbClr val="1B1C1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para su distribución a las sucursales correspondientes</a:t>
            </a:r>
            <a:endParaRPr sz="3100" b="0" i="0" u="none" strike="noStrike" cap="none" dirty="0">
              <a:solidFill>
                <a:srgbClr val="1B1C1F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08" name="Google Shape;108;gbcc2e77c03_0_645"/>
          <p:cNvSpPr txBox="1"/>
          <p:nvPr/>
        </p:nvSpPr>
        <p:spPr>
          <a:xfrm>
            <a:off x="2295842" y="414450"/>
            <a:ext cx="9218400" cy="71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7725" tIns="147725" rIns="147725" bIns="147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MX" sz="4000" b="1" i="0" u="none" strike="noStrike" cap="none">
                <a:solidFill>
                  <a:srgbClr val="1B1C1F"/>
                </a:solidFill>
                <a:latin typeface="Montserrat"/>
                <a:ea typeface="Montserrat"/>
                <a:cs typeface="Montserrat"/>
                <a:sym typeface="Montserrat"/>
              </a:rPr>
              <a:t>Objetivos</a:t>
            </a:r>
            <a:endParaRPr sz="4000" b="0" i="0" u="none" strike="noStrike" cap="none">
              <a:solidFill>
                <a:srgbClr val="1B1C1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9" name="Google Shape;109;gbcc2e77c03_0_64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5050" y="6725850"/>
            <a:ext cx="3996201" cy="99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gbcc2e77c03_0_64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878384" y="531488"/>
            <a:ext cx="2165348" cy="48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gbcc2e77c03_0_64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15100" y="1632274"/>
            <a:ext cx="3300325" cy="3300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</TotalTime>
  <Words>125</Words>
  <Application>Microsoft Office PowerPoint</Application>
  <PresentationFormat>Personalizado</PresentationFormat>
  <Paragraphs>18</Paragraphs>
  <Slides>3</Slides>
  <Notes>3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</vt:i4>
      </vt:variant>
    </vt:vector>
  </HeadingPairs>
  <TitlesOfParts>
    <vt:vector size="8" baseType="lpstr">
      <vt:lpstr>Arial</vt:lpstr>
      <vt:lpstr>Montserrat</vt:lpstr>
      <vt:lpstr>Calibri</vt:lpstr>
      <vt:lpstr>Montserrat SemiBold</vt:lpstr>
      <vt:lpstr>Simple Light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CONTENIDOS-41</dc:creator>
  <cp:lastModifiedBy>Marco</cp:lastModifiedBy>
  <cp:revision>11</cp:revision>
  <dcterms:created xsi:type="dcterms:W3CDTF">2019-06-04T15:49:37Z</dcterms:created>
  <dcterms:modified xsi:type="dcterms:W3CDTF">2023-03-01T20:47:57Z</dcterms:modified>
</cp:coreProperties>
</file>